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內文層級一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9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hyperlink" Target="https://github.com/pofat/DUFramework" TargetMode="External"/><Relationship Id="rId8" Type="http://schemas.openxmlformats.org/officeDocument/2006/relationships/hyperlink" Target="https://github.com/apple/swift" TargetMode="External"/><Relationship Id="rId9" Type="http://schemas.openxmlformats.org/officeDocument/2006/relationships/hyperlink" Target="https://github.com/apple" TargetMode="External"/><Relationship Id="rId10" Type="http://schemas.openxmlformats.org/officeDocument/2006/relationships/hyperlink" Target="https://github.com/Alamofire/Alamofire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fastlane.tools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whu.medium.com/docker-tutorial-101-c3808b899ac6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影像" descr="影像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465" t="22394" r="15775" b="1549"/>
          <a:stretch>
            <a:fillRect/>
          </a:stretch>
        </p:blipFill>
        <p:spPr>
          <a:xfrm>
            <a:off x="0" y="25400"/>
            <a:ext cx="24384000" cy="13716000"/>
          </a:xfrm>
          <a:prstGeom prst="rect">
            <a:avLst/>
          </a:prstGeom>
        </p:spPr>
      </p:pic>
      <p:sp>
        <p:nvSpPr>
          <p:cNvPr id="152" name="讓重複、費時又無聊的工作自動化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18" sz="10900"/>
            </a:lvl1pPr>
          </a:lstStyle>
          <a:p>
            <a:pPr/>
            <a:r>
              <a:t>讓重複、費時又無聊的工作自動化吧</a:t>
            </a:r>
          </a:p>
        </p:txBody>
      </p:sp>
      <p:sp>
        <p:nvSpPr>
          <p:cNvPr id="153" name="Nick Huang  2021/03/29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Nick Huang  2021/03/29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inuous Integration"/>
          <p:cNvSpPr txBox="1"/>
          <p:nvPr>
            <p:ph type="title"/>
          </p:nvPr>
        </p:nvSpPr>
        <p:spPr>
          <a:xfrm>
            <a:off x="1206500" y="952500"/>
            <a:ext cx="10921465" cy="1433163"/>
          </a:xfrm>
          <a:prstGeom prst="rect">
            <a:avLst/>
          </a:prstGeom>
        </p:spPr>
        <p:txBody>
          <a:bodyPr/>
          <a:lstStyle>
            <a:lvl1pPr>
              <a:defRPr spc="-100" sz="5000"/>
            </a:lvl1pPr>
          </a:lstStyle>
          <a:p>
            <a:pPr/>
            <a:r>
              <a:t>Continuous Integration</a:t>
            </a:r>
          </a:p>
        </p:txBody>
      </p:sp>
      <p:sp>
        <p:nvSpPr>
          <p:cNvPr id="177" name="Build &amp; Archive…"/>
          <p:cNvSpPr txBox="1"/>
          <p:nvPr>
            <p:ph type="body" sz="half" idx="1"/>
          </p:nvPr>
        </p:nvSpPr>
        <p:spPr>
          <a:xfrm>
            <a:off x="1206500" y="2608900"/>
            <a:ext cx="10921465" cy="9895616"/>
          </a:xfrm>
          <a:prstGeom prst="rect">
            <a:avLst/>
          </a:prstGeom>
        </p:spPr>
        <p:txBody>
          <a:bodyPr/>
          <a:lstStyle/>
          <a:p>
            <a:pPr/>
            <a:r>
              <a:t>Build &amp; Archive</a:t>
            </a:r>
          </a:p>
          <a:p>
            <a:pPr/>
            <a:r>
              <a:t>Unit Test</a:t>
            </a:r>
          </a:p>
        </p:txBody>
      </p:sp>
      <p:sp>
        <p:nvSpPr>
          <p:cNvPr id="178" name="Continuous Deployment"/>
          <p:cNvSpPr txBox="1"/>
          <p:nvPr/>
        </p:nvSpPr>
        <p:spPr>
          <a:xfrm>
            <a:off x="12659795" y="952500"/>
            <a:ext cx="10921465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80000"/>
              </a:lnSpc>
              <a:defRPr b="1" spc="-100" sz="5000"/>
            </a:lvl1pPr>
          </a:lstStyle>
          <a:p>
            <a:pPr/>
            <a:r>
              <a:t>Continuous Deployment</a:t>
            </a:r>
          </a:p>
        </p:txBody>
      </p:sp>
      <p:sp>
        <p:nvSpPr>
          <p:cNvPr id="179" name="Release mail…"/>
          <p:cNvSpPr txBox="1"/>
          <p:nvPr/>
        </p:nvSpPr>
        <p:spPr>
          <a:xfrm>
            <a:off x="12659795" y="2608900"/>
            <a:ext cx="10921465" cy="989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Release mail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Firebase 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TestFlight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Google drive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App Store 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/>
            </a:pPr>
            <a:r>
              <a:t>Google play Store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_QlNEPudv4I6CHXDl.png" descr="0_QlNEPudv4I6CHXDl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622" r="0" b="3622"/>
          <a:stretch>
            <a:fillRect/>
          </a:stretch>
        </p:blipFill>
        <p:spPr>
          <a:xfrm>
            <a:off x="15629881" y="971471"/>
            <a:ext cx="7366001" cy="5410201"/>
          </a:xfrm>
          <a:prstGeom prst="rect">
            <a:avLst/>
          </a:prstGeom>
        </p:spPr>
      </p:pic>
      <p:pic>
        <p:nvPicPr>
          <p:cNvPr id="182" name="1_WaaXnUvhvrswhBJSw4YTuQ.png" descr="1_WaaXnUvhvrswhBJSw4YTuQ.png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12411" t="0" r="12411" b="0"/>
          <a:stretch>
            <a:fillRect/>
          </a:stretch>
        </p:blipFill>
        <p:spPr>
          <a:xfrm>
            <a:off x="425313" y="7376496"/>
            <a:ext cx="7366001" cy="5410201"/>
          </a:xfrm>
          <a:prstGeom prst="rect">
            <a:avLst/>
          </a:prstGeom>
        </p:spPr>
      </p:pic>
      <p:pic>
        <p:nvPicPr>
          <p:cNvPr id="183" name="z1cd1n2e6g2i6492lkhh.jpeg" descr="z1cd1n2e6g2i6492lkhh.jpeg"/>
          <p:cNvPicPr>
            <a:picLocks noChangeAspect="1"/>
          </p:cNvPicPr>
          <p:nvPr/>
        </p:nvPicPr>
        <p:blipFill>
          <a:blip r:embed="rId4">
            <a:extLst/>
          </a:blip>
          <a:srcRect l="11707" t="0" r="11707" b="0"/>
          <a:stretch>
            <a:fillRect/>
          </a:stretch>
        </p:blipFill>
        <p:spPr>
          <a:xfrm>
            <a:off x="16592686" y="7376496"/>
            <a:ext cx="7366001" cy="541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下載.png" descr="下載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63888" y="971471"/>
            <a:ext cx="12272619" cy="5410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下載 (1).png" descr="下載 (1).png"/>
          <p:cNvPicPr>
            <a:picLocks noChangeAspect="1"/>
          </p:cNvPicPr>
          <p:nvPr/>
        </p:nvPicPr>
        <p:blipFill>
          <a:blip r:embed="rId6">
            <a:extLst/>
          </a:blip>
          <a:srcRect l="8634" t="0" r="8634" b="0"/>
          <a:stretch>
            <a:fillRect/>
          </a:stretch>
        </p:blipFill>
        <p:spPr>
          <a:xfrm>
            <a:off x="8508801" y="7376496"/>
            <a:ext cx="7366265" cy="541039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ttps://github.com/pofat/DUFramework">
            <a:hlinkClick r:id="rId7" invalidUrl="" action="" tgtFrame="" tooltip="" history="1" highlightClick="0" endSnd="0"/>
          </p:cNvPr>
          <p:cNvSpPr txBox="1"/>
          <p:nvPr/>
        </p:nvSpPr>
        <p:spPr>
          <a:xfrm>
            <a:off x="17520142" y="12951766"/>
            <a:ext cx="551108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https://github.com/pofat/DUFramework</a:t>
            </a:r>
          </a:p>
        </p:txBody>
      </p:sp>
      <p:sp>
        <p:nvSpPr>
          <p:cNvPr id="187" name="https://github.com/apple/swift">
            <a:hlinkClick r:id="rId8" invalidUrl="" action="" tgtFrame="" tooltip="" history="1" highlightClick="0" endSnd="0"/>
          </p:cNvPr>
          <p:cNvSpPr txBox="1"/>
          <p:nvPr/>
        </p:nvSpPr>
        <p:spPr>
          <a:xfrm>
            <a:off x="17195283" y="6627317"/>
            <a:ext cx="423519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9" invalidUrl="" action="" tgtFrame="" tooltip="" history="1" highlightClick="0" endSnd="0"/>
              </a:rPr>
              <a:t>https://github.com/apple</a:t>
            </a:r>
            <a:r>
              <a:t>/swift</a:t>
            </a:r>
          </a:p>
        </p:txBody>
      </p:sp>
      <p:sp>
        <p:nvSpPr>
          <p:cNvPr id="188" name="https://github.com/Alamofire/Alamofire">
            <a:hlinkClick r:id="rId10" invalidUrl="" action="" tgtFrame="" tooltip="" history="1" highlightClick="0" endSnd="0"/>
          </p:cNvPr>
          <p:cNvSpPr txBox="1"/>
          <p:nvPr/>
        </p:nvSpPr>
        <p:spPr>
          <a:xfrm>
            <a:off x="1406261" y="12951766"/>
            <a:ext cx="540410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https://github.com/Alamofire/Alamofire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iOS Release Flow.png" descr="iOS Release Flow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98193" y="97035"/>
            <a:ext cx="15187671" cy="1352174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Android Release Flow.png" descr="Android Release 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4733" y="111437"/>
            <a:ext cx="19574534" cy="13493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CI_CD Release flow.png" descr="CI_CD Release 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6308" y="74625"/>
            <a:ext cx="19591384" cy="13566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I_CD Android Release flow.png" descr="CI_CD Android Release 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3848" y="59107"/>
            <a:ext cx="17156304" cy="13597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https://fastlane.tools/">
            <a:hlinkClick r:id="rId2" invalidUrl="" action="" tgtFrame="" tooltip="" history="1" highlightClick="0" endSnd="0"/>
          </p:cNvPr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https://fastlane.tools/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1_639721ZNZ3XLjcvgqWumMw.png" descr="1_639721ZNZ3XLjcvgqWumMw.png"/>
          <p:cNvPicPr>
            <a:picLocks noChangeAspect="1"/>
          </p:cNvPicPr>
          <p:nvPr/>
        </p:nvPicPr>
        <p:blipFill>
          <a:blip r:embed="rId2">
            <a:extLst/>
          </a:blip>
          <a:srcRect l="0" t="13275" r="0" b="13275"/>
          <a:stretch>
            <a:fillRect/>
          </a:stretch>
        </p:blipFill>
        <p:spPr>
          <a:xfrm>
            <a:off x="6524625" y="2695376"/>
            <a:ext cx="11334627" cy="8325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0_7pLYtIrRNXSsER2M.png" descr="0_7pLYtIrRNXSsER2M.png"/>
          <p:cNvPicPr>
            <a:picLocks noChangeAspect="1"/>
          </p:cNvPicPr>
          <p:nvPr/>
        </p:nvPicPr>
        <p:blipFill>
          <a:blip r:embed="rId2">
            <a:extLst/>
          </a:blip>
          <a:srcRect l="0" t="7005" r="0" b="7005"/>
          <a:stretch>
            <a:fillRect/>
          </a:stretch>
        </p:blipFill>
        <p:spPr>
          <a:xfrm>
            <a:off x="6524625" y="2695376"/>
            <a:ext cx="11334627" cy="8325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虛擬機器 vs 容器"/>
          <p:cNvSpPr txBox="1"/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>
            <a:lvl1pPr algn="ctr" defTabSz="2145738">
              <a:defRPr spc="-149" sz="7480"/>
            </a:lvl1pPr>
          </a:lstStyle>
          <a:p>
            <a:pPr/>
            <a:r>
              <a:t>虛擬機器 vs 容器</a:t>
            </a:r>
          </a:p>
        </p:txBody>
      </p:sp>
      <p:sp>
        <p:nvSpPr>
          <p:cNvPr id="205" name="https://cwhu.medium.com/docker-tutorial-101-c3808b899ac6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892157" y="2875932"/>
            <a:ext cx="855604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https://cwhu.medium.com/docker-tutorial-101-c3808b899ac6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utomation…"/>
          <p:cNvSpPr txBox="1"/>
          <p:nvPr>
            <p:ph type="body" sz="half" idx="1"/>
          </p:nvPr>
        </p:nvSpPr>
        <p:spPr>
          <a:xfrm>
            <a:off x="9887588" y="2533525"/>
            <a:ext cx="8668421" cy="7927530"/>
          </a:xfrm>
          <a:prstGeom prst="rect">
            <a:avLst/>
          </a:prstGeom>
        </p:spPr>
        <p:txBody>
          <a:bodyPr spcCol="433420" anchor="ctr"/>
          <a:lstStyle/>
          <a:p>
            <a:pPr>
              <a:lnSpc>
                <a:spcPct val="200000"/>
              </a:lnSpc>
            </a:pPr>
            <a:r>
              <a:t>Automation</a:t>
            </a:r>
          </a:p>
          <a:p>
            <a:pPr>
              <a:lnSpc>
                <a:spcPct val="200000"/>
              </a:lnSpc>
            </a:pPr>
            <a:r>
              <a:t>CI / CD</a:t>
            </a:r>
          </a:p>
          <a:p>
            <a:pPr>
              <a:lnSpc>
                <a:spcPct val="200000"/>
              </a:lnSpc>
            </a:pPr>
            <a:r>
              <a:t>Jenkins</a:t>
            </a:r>
          </a:p>
          <a:p>
            <a:pPr>
              <a:lnSpc>
                <a:spcPct val="200000"/>
              </a:lnSpc>
            </a:pPr>
            <a:r>
              <a:t>Docker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Docker 三大元素"/>
          <p:cNvSpPr txBox="1"/>
          <p:nvPr>
            <p:ph type="ctrTitle"/>
          </p:nvPr>
        </p:nvSpPr>
        <p:spPr>
          <a:xfrm>
            <a:off x="1206500" y="107300"/>
            <a:ext cx="21971000" cy="1433164"/>
          </a:xfrm>
          <a:prstGeom prst="rect">
            <a:avLst/>
          </a:prstGeom>
        </p:spPr>
        <p:txBody>
          <a:bodyPr anchor="t"/>
          <a:lstStyle>
            <a:lvl1pPr algn="ctr" defTabSz="1560536">
              <a:defRPr spc="-148" sz="7424"/>
            </a:lvl1pPr>
          </a:lstStyle>
          <a:p>
            <a:pPr/>
            <a:r>
              <a:t>Docker 三大元素</a:t>
            </a:r>
          </a:p>
        </p:txBody>
      </p:sp>
      <p:sp>
        <p:nvSpPr>
          <p:cNvPr id="208" name="Image"/>
          <p:cNvSpPr txBox="1"/>
          <p:nvPr/>
        </p:nvSpPr>
        <p:spPr>
          <a:xfrm>
            <a:off x="2758626" y="2034427"/>
            <a:ext cx="186690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Image</a:t>
            </a:r>
          </a:p>
        </p:txBody>
      </p:sp>
      <p:sp>
        <p:nvSpPr>
          <p:cNvPr id="209" name="Container"/>
          <p:cNvSpPr txBox="1"/>
          <p:nvPr/>
        </p:nvSpPr>
        <p:spPr>
          <a:xfrm>
            <a:off x="10525451" y="2034427"/>
            <a:ext cx="287782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Container</a:t>
            </a:r>
          </a:p>
        </p:txBody>
      </p:sp>
      <p:sp>
        <p:nvSpPr>
          <p:cNvPr id="210" name="Repository"/>
          <p:cNvSpPr txBox="1"/>
          <p:nvPr/>
        </p:nvSpPr>
        <p:spPr>
          <a:xfrm>
            <a:off x="18610449" y="2034427"/>
            <a:ext cx="318325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Repository</a:t>
            </a:r>
          </a:p>
        </p:txBody>
      </p:sp>
      <p:pic>
        <p:nvPicPr>
          <p:cNvPr id="211" name="images.jpeg" descr="image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619" y="3374211"/>
            <a:ext cx="4453625" cy="445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resize.webp" descr="resize.webp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12057" y="3374211"/>
            <a:ext cx="5938166" cy="445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8E3FDCD6-1643-4A45-9172-FDB4F6D3D642_1_201_a-2.jpeg" descr="8E3FDCD6-1643-4A45-9172-FDB4F6D3D642_1_201_a-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547482" y="3374211"/>
            <a:ext cx="6683899" cy="445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20200504113803__cover-book.jpeg" descr="20200504113803__cover-book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128" y="8967917"/>
            <a:ext cx="6683898" cy="375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df142a655ed4348b0b72a4e7a2db5a4.jpeg" descr="bdf142a655ed4348b0b72a4e7a2db5a4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40110" y="8321798"/>
            <a:ext cx="5282061" cy="5282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NCIsZD04455uB_7ea7NczmzfXYfWDkhnaAFOZ2gBTk.jpeg" descr="iNCIsZD04455uB_7ea7NczmzfXYfWDkhnaAFOZ2gBTk.jpe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930655" y="8736016"/>
            <a:ext cx="7917554" cy="4453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線條 線條" descr="線條 線條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9132" y="8036716"/>
            <a:ext cx="23645736" cy="76201"/>
          </a:xfrm>
          <a:prstGeom prst="rect">
            <a:avLst/>
          </a:prstGeom>
        </p:spPr>
      </p:pic>
      <p:pic>
        <p:nvPicPr>
          <p:cNvPr id="219" name="線條 線條" descr="線條 線條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69132" y="3089129"/>
            <a:ext cx="23645736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uto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Automation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1591459617749.jpeg" descr="1591459617749.jpeg"/>
          <p:cNvPicPr>
            <a:picLocks noChangeAspect="1"/>
          </p:cNvPicPr>
          <p:nvPr/>
        </p:nvPicPr>
        <p:blipFill>
          <a:blip r:embed="rId2">
            <a:extLst/>
          </a:blip>
          <a:srcRect l="1451" t="2645" r="1409" b="0"/>
          <a:stretch>
            <a:fillRect/>
          </a:stretch>
        </p:blipFill>
        <p:spPr>
          <a:xfrm>
            <a:off x="6607657" y="1261253"/>
            <a:ext cx="11168686" cy="11193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75" fill="norm" stroke="1" extrusionOk="0">
                <a:moveTo>
                  <a:pt x="7965" y="0"/>
                </a:moveTo>
                <a:cubicBezTo>
                  <a:pt x="7933" y="-1"/>
                  <a:pt x="7909" y="11"/>
                  <a:pt x="7885" y="34"/>
                </a:cubicBezTo>
                <a:cubicBezTo>
                  <a:pt x="7851" y="68"/>
                  <a:pt x="7842" y="96"/>
                  <a:pt x="7866" y="96"/>
                </a:cubicBezTo>
                <a:cubicBezTo>
                  <a:pt x="7890" y="96"/>
                  <a:pt x="7880" y="132"/>
                  <a:pt x="7844" y="175"/>
                </a:cubicBezTo>
                <a:cubicBezTo>
                  <a:pt x="7789" y="241"/>
                  <a:pt x="7799" y="254"/>
                  <a:pt x="7906" y="254"/>
                </a:cubicBezTo>
                <a:cubicBezTo>
                  <a:pt x="8147" y="254"/>
                  <a:pt x="8246" y="467"/>
                  <a:pt x="8053" y="570"/>
                </a:cubicBezTo>
                <a:cubicBezTo>
                  <a:pt x="7963" y="618"/>
                  <a:pt x="7904" y="597"/>
                  <a:pt x="7697" y="447"/>
                </a:cubicBezTo>
                <a:cubicBezTo>
                  <a:pt x="7226" y="104"/>
                  <a:pt x="7058" y="59"/>
                  <a:pt x="6122" y="18"/>
                </a:cubicBezTo>
                <a:cubicBezTo>
                  <a:pt x="5162" y="-25"/>
                  <a:pt x="5002" y="9"/>
                  <a:pt x="4869" y="280"/>
                </a:cubicBezTo>
                <a:cubicBezTo>
                  <a:pt x="4827" y="367"/>
                  <a:pt x="4734" y="508"/>
                  <a:pt x="4664" y="594"/>
                </a:cubicBezTo>
                <a:cubicBezTo>
                  <a:pt x="4550" y="734"/>
                  <a:pt x="4527" y="742"/>
                  <a:pt x="4445" y="673"/>
                </a:cubicBezTo>
                <a:cubicBezTo>
                  <a:pt x="4362" y="604"/>
                  <a:pt x="4337" y="616"/>
                  <a:pt x="4185" y="791"/>
                </a:cubicBezTo>
                <a:cubicBezTo>
                  <a:pt x="4063" y="932"/>
                  <a:pt x="3988" y="977"/>
                  <a:pt x="3909" y="956"/>
                </a:cubicBezTo>
                <a:cubicBezTo>
                  <a:pt x="3774" y="921"/>
                  <a:pt x="3562" y="1185"/>
                  <a:pt x="3628" y="1306"/>
                </a:cubicBezTo>
                <a:cubicBezTo>
                  <a:pt x="3695" y="1427"/>
                  <a:pt x="3564" y="1753"/>
                  <a:pt x="3456" y="1735"/>
                </a:cubicBezTo>
                <a:cubicBezTo>
                  <a:pt x="3393" y="1724"/>
                  <a:pt x="3366" y="1755"/>
                  <a:pt x="3366" y="1832"/>
                </a:cubicBezTo>
                <a:cubicBezTo>
                  <a:pt x="3366" y="1894"/>
                  <a:pt x="3322" y="2007"/>
                  <a:pt x="3269" y="2084"/>
                </a:cubicBezTo>
                <a:cubicBezTo>
                  <a:pt x="3216" y="2160"/>
                  <a:pt x="3156" y="2267"/>
                  <a:pt x="3136" y="2321"/>
                </a:cubicBezTo>
                <a:cubicBezTo>
                  <a:pt x="3108" y="2399"/>
                  <a:pt x="3086" y="2406"/>
                  <a:pt x="3025" y="2356"/>
                </a:cubicBezTo>
                <a:cubicBezTo>
                  <a:pt x="2960" y="2302"/>
                  <a:pt x="2956" y="2317"/>
                  <a:pt x="2996" y="2455"/>
                </a:cubicBezTo>
                <a:cubicBezTo>
                  <a:pt x="3038" y="2601"/>
                  <a:pt x="3020" y="2644"/>
                  <a:pt x="2834" y="2858"/>
                </a:cubicBezTo>
                <a:cubicBezTo>
                  <a:pt x="2720" y="2990"/>
                  <a:pt x="2641" y="3121"/>
                  <a:pt x="2658" y="3149"/>
                </a:cubicBezTo>
                <a:cubicBezTo>
                  <a:pt x="2675" y="3177"/>
                  <a:pt x="2667" y="3228"/>
                  <a:pt x="2639" y="3263"/>
                </a:cubicBezTo>
                <a:cubicBezTo>
                  <a:pt x="2562" y="3358"/>
                  <a:pt x="2526" y="3595"/>
                  <a:pt x="2519" y="4061"/>
                </a:cubicBezTo>
                <a:cubicBezTo>
                  <a:pt x="2508" y="4796"/>
                  <a:pt x="2756" y="5807"/>
                  <a:pt x="3178" y="6743"/>
                </a:cubicBezTo>
                <a:cubicBezTo>
                  <a:pt x="3335" y="7092"/>
                  <a:pt x="3480" y="7446"/>
                  <a:pt x="3498" y="7531"/>
                </a:cubicBezTo>
                <a:cubicBezTo>
                  <a:pt x="3517" y="7616"/>
                  <a:pt x="3566" y="7772"/>
                  <a:pt x="3606" y="7879"/>
                </a:cubicBezTo>
                <a:cubicBezTo>
                  <a:pt x="3646" y="7986"/>
                  <a:pt x="3694" y="8270"/>
                  <a:pt x="3712" y="8509"/>
                </a:cubicBezTo>
                <a:cubicBezTo>
                  <a:pt x="3781" y="9402"/>
                  <a:pt x="4021" y="10195"/>
                  <a:pt x="4360" y="10652"/>
                </a:cubicBezTo>
                <a:cubicBezTo>
                  <a:pt x="4435" y="10753"/>
                  <a:pt x="4687" y="11040"/>
                  <a:pt x="4919" y="11289"/>
                </a:cubicBezTo>
                <a:cubicBezTo>
                  <a:pt x="5151" y="11537"/>
                  <a:pt x="5436" y="11877"/>
                  <a:pt x="5552" y="12042"/>
                </a:cubicBezTo>
                <a:cubicBezTo>
                  <a:pt x="5668" y="12207"/>
                  <a:pt x="5861" y="12452"/>
                  <a:pt x="5980" y="12587"/>
                </a:cubicBezTo>
                <a:cubicBezTo>
                  <a:pt x="6262" y="12903"/>
                  <a:pt x="6311" y="13113"/>
                  <a:pt x="6152" y="13326"/>
                </a:cubicBezTo>
                <a:cubicBezTo>
                  <a:pt x="6057" y="13454"/>
                  <a:pt x="5934" y="13516"/>
                  <a:pt x="5517" y="13645"/>
                </a:cubicBezTo>
                <a:cubicBezTo>
                  <a:pt x="4939" y="13824"/>
                  <a:pt x="4692" y="13998"/>
                  <a:pt x="4516" y="14349"/>
                </a:cubicBezTo>
                <a:cubicBezTo>
                  <a:pt x="4457" y="14467"/>
                  <a:pt x="4357" y="14607"/>
                  <a:pt x="4295" y="14660"/>
                </a:cubicBezTo>
                <a:cubicBezTo>
                  <a:pt x="4158" y="14776"/>
                  <a:pt x="3559" y="15062"/>
                  <a:pt x="3128" y="15218"/>
                </a:cubicBezTo>
                <a:cubicBezTo>
                  <a:pt x="2682" y="15380"/>
                  <a:pt x="2410" y="15547"/>
                  <a:pt x="1836" y="16014"/>
                </a:cubicBezTo>
                <a:cubicBezTo>
                  <a:pt x="1313" y="16438"/>
                  <a:pt x="1075" y="16695"/>
                  <a:pt x="917" y="17006"/>
                </a:cubicBezTo>
                <a:cubicBezTo>
                  <a:pt x="866" y="17107"/>
                  <a:pt x="774" y="17244"/>
                  <a:pt x="713" y="17310"/>
                </a:cubicBezTo>
                <a:cubicBezTo>
                  <a:pt x="626" y="17405"/>
                  <a:pt x="599" y="17513"/>
                  <a:pt x="587" y="17807"/>
                </a:cubicBezTo>
                <a:cubicBezTo>
                  <a:pt x="579" y="18013"/>
                  <a:pt x="512" y="18538"/>
                  <a:pt x="440" y="18973"/>
                </a:cubicBezTo>
                <a:cubicBezTo>
                  <a:pt x="194" y="20444"/>
                  <a:pt x="148" y="20708"/>
                  <a:pt x="101" y="20945"/>
                </a:cubicBezTo>
                <a:cubicBezTo>
                  <a:pt x="74" y="21075"/>
                  <a:pt x="41" y="21269"/>
                  <a:pt x="27" y="21378"/>
                </a:cubicBezTo>
                <a:lnTo>
                  <a:pt x="0" y="21575"/>
                </a:lnTo>
                <a:lnTo>
                  <a:pt x="9238" y="21575"/>
                </a:lnTo>
                <a:lnTo>
                  <a:pt x="18476" y="21575"/>
                </a:lnTo>
                <a:lnTo>
                  <a:pt x="18569" y="21220"/>
                </a:lnTo>
                <a:cubicBezTo>
                  <a:pt x="18621" y="21025"/>
                  <a:pt x="18686" y="20836"/>
                  <a:pt x="18715" y="20799"/>
                </a:cubicBezTo>
                <a:cubicBezTo>
                  <a:pt x="18744" y="20761"/>
                  <a:pt x="18785" y="20616"/>
                  <a:pt x="18807" y="20477"/>
                </a:cubicBezTo>
                <a:cubicBezTo>
                  <a:pt x="18829" y="20338"/>
                  <a:pt x="18903" y="20085"/>
                  <a:pt x="18971" y="19915"/>
                </a:cubicBezTo>
                <a:lnTo>
                  <a:pt x="19094" y="19605"/>
                </a:lnTo>
                <a:lnTo>
                  <a:pt x="20123" y="19605"/>
                </a:lnTo>
                <a:cubicBezTo>
                  <a:pt x="21480" y="19605"/>
                  <a:pt x="21591" y="19693"/>
                  <a:pt x="21599" y="18180"/>
                </a:cubicBezTo>
                <a:cubicBezTo>
                  <a:pt x="21600" y="17964"/>
                  <a:pt x="21598" y="17715"/>
                  <a:pt x="21599" y="17428"/>
                </a:cubicBezTo>
                <a:cubicBezTo>
                  <a:pt x="21600" y="15815"/>
                  <a:pt x="21599" y="15799"/>
                  <a:pt x="21464" y="15393"/>
                </a:cubicBezTo>
                <a:cubicBezTo>
                  <a:pt x="21327" y="14984"/>
                  <a:pt x="21122" y="14665"/>
                  <a:pt x="20859" y="14449"/>
                </a:cubicBezTo>
                <a:cubicBezTo>
                  <a:pt x="20752" y="14362"/>
                  <a:pt x="20716" y="14282"/>
                  <a:pt x="20710" y="14120"/>
                </a:cubicBezTo>
                <a:cubicBezTo>
                  <a:pt x="20697" y="13801"/>
                  <a:pt x="20542" y="13552"/>
                  <a:pt x="20127" y="13183"/>
                </a:cubicBezTo>
                <a:cubicBezTo>
                  <a:pt x="19710" y="12813"/>
                  <a:pt x="19363" y="12597"/>
                  <a:pt x="19186" y="12596"/>
                </a:cubicBezTo>
                <a:cubicBezTo>
                  <a:pt x="19120" y="12595"/>
                  <a:pt x="18945" y="12484"/>
                  <a:pt x="18785" y="12340"/>
                </a:cubicBezTo>
                <a:cubicBezTo>
                  <a:pt x="18569" y="12145"/>
                  <a:pt x="18447" y="12076"/>
                  <a:pt x="18271" y="12050"/>
                </a:cubicBezTo>
                <a:cubicBezTo>
                  <a:pt x="18027" y="12014"/>
                  <a:pt x="17345" y="12125"/>
                  <a:pt x="16548" y="12330"/>
                </a:cubicBezTo>
                <a:lnTo>
                  <a:pt x="16112" y="12442"/>
                </a:lnTo>
                <a:lnTo>
                  <a:pt x="15556" y="12328"/>
                </a:lnTo>
                <a:cubicBezTo>
                  <a:pt x="15034" y="12222"/>
                  <a:pt x="14984" y="12220"/>
                  <a:pt x="14714" y="12297"/>
                </a:cubicBezTo>
                <a:lnTo>
                  <a:pt x="14426" y="12378"/>
                </a:lnTo>
                <a:lnTo>
                  <a:pt x="14239" y="12214"/>
                </a:lnTo>
                <a:cubicBezTo>
                  <a:pt x="14067" y="12063"/>
                  <a:pt x="14018" y="12049"/>
                  <a:pt x="13638" y="12038"/>
                </a:cubicBezTo>
                <a:cubicBezTo>
                  <a:pt x="13300" y="12029"/>
                  <a:pt x="13175" y="12000"/>
                  <a:pt x="12957" y="11882"/>
                </a:cubicBezTo>
                <a:cubicBezTo>
                  <a:pt x="12724" y="11756"/>
                  <a:pt x="12675" y="11746"/>
                  <a:pt x="12566" y="11804"/>
                </a:cubicBezTo>
                <a:cubicBezTo>
                  <a:pt x="12458" y="11862"/>
                  <a:pt x="12406" y="11854"/>
                  <a:pt x="12184" y="11745"/>
                </a:cubicBezTo>
                <a:cubicBezTo>
                  <a:pt x="11949" y="11630"/>
                  <a:pt x="11906" y="11578"/>
                  <a:pt x="11664" y="11111"/>
                </a:cubicBezTo>
                <a:cubicBezTo>
                  <a:pt x="11499" y="10794"/>
                  <a:pt x="11319" y="10527"/>
                  <a:pt x="11183" y="10403"/>
                </a:cubicBezTo>
                <a:cubicBezTo>
                  <a:pt x="11033" y="10267"/>
                  <a:pt x="10944" y="10131"/>
                  <a:pt x="10899" y="9969"/>
                </a:cubicBezTo>
                <a:cubicBezTo>
                  <a:pt x="10824" y="9693"/>
                  <a:pt x="10821" y="8977"/>
                  <a:pt x="10894" y="8904"/>
                </a:cubicBezTo>
                <a:cubicBezTo>
                  <a:pt x="10922" y="8876"/>
                  <a:pt x="10932" y="8820"/>
                  <a:pt x="10916" y="8780"/>
                </a:cubicBezTo>
                <a:cubicBezTo>
                  <a:pt x="10901" y="8740"/>
                  <a:pt x="10916" y="8674"/>
                  <a:pt x="10949" y="8634"/>
                </a:cubicBezTo>
                <a:cubicBezTo>
                  <a:pt x="10991" y="8584"/>
                  <a:pt x="10993" y="8550"/>
                  <a:pt x="10956" y="8526"/>
                </a:cubicBezTo>
                <a:cubicBezTo>
                  <a:pt x="10925" y="8508"/>
                  <a:pt x="10900" y="8329"/>
                  <a:pt x="10900" y="8129"/>
                </a:cubicBezTo>
                <a:cubicBezTo>
                  <a:pt x="10900" y="7826"/>
                  <a:pt x="10936" y="7676"/>
                  <a:pt x="11117" y="7227"/>
                </a:cubicBezTo>
                <a:cubicBezTo>
                  <a:pt x="11317" y="6727"/>
                  <a:pt x="11331" y="6660"/>
                  <a:pt x="11306" y="6319"/>
                </a:cubicBezTo>
                <a:cubicBezTo>
                  <a:pt x="11287" y="6078"/>
                  <a:pt x="11229" y="5845"/>
                  <a:pt x="11135" y="5643"/>
                </a:cubicBezTo>
                <a:cubicBezTo>
                  <a:pt x="10997" y="5346"/>
                  <a:pt x="10993" y="5311"/>
                  <a:pt x="11018" y="4646"/>
                </a:cubicBezTo>
                <a:cubicBezTo>
                  <a:pt x="11046" y="3897"/>
                  <a:pt x="10987" y="3235"/>
                  <a:pt x="10880" y="3083"/>
                </a:cubicBezTo>
                <a:cubicBezTo>
                  <a:pt x="10796" y="2962"/>
                  <a:pt x="10834" y="2671"/>
                  <a:pt x="10940" y="2631"/>
                </a:cubicBezTo>
                <a:cubicBezTo>
                  <a:pt x="10992" y="2611"/>
                  <a:pt x="10940" y="2571"/>
                  <a:pt x="10789" y="2515"/>
                </a:cubicBezTo>
                <a:cubicBezTo>
                  <a:pt x="10662" y="2468"/>
                  <a:pt x="10557" y="2395"/>
                  <a:pt x="10556" y="2353"/>
                </a:cubicBezTo>
                <a:cubicBezTo>
                  <a:pt x="10556" y="2311"/>
                  <a:pt x="10535" y="2244"/>
                  <a:pt x="10511" y="2206"/>
                </a:cubicBezTo>
                <a:cubicBezTo>
                  <a:pt x="10483" y="2162"/>
                  <a:pt x="10509" y="2093"/>
                  <a:pt x="10583" y="2015"/>
                </a:cubicBezTo>
                <a:cubicBezTo>
                  <a:pt x="10653" y="1940"/>
                  <a:pt x="10676" y="1880"/>
                  <a:pt x="10642" y="1859"/>
                </a:cubicBezTo>
                <a:cubicBezTo>
                  <a:pt x="10612" y="1840"/>
                  <a:pt x="10602" y="1756"/>
                  <a:pt x="10619" y="1668"/>
                </a:cubicBezTo>
                <a:cubicBezTo>
                  <a:pt x="10640" y="1563"/>
                  <a:pt x="10624" y="1482"/>
                  <a:pt x="10569" y="1421"/>
                </a:cubicBezTo>
                <a:cubicBezTo>
                  <a:pt x="10524" y="1371"/>
                  <a:pt x="10485" y="1307"/>
                  <a:pt x="10484" y="1278"/>
                </a:cubicBezTo>
                <a:cubicBezTo>
                  <a:pt x="10483" y="1249"/>
                  <a:pt x="10364" y="1213"/>
                  <a:pt x="10221" y="1198"/>
                </a:cubicBezTo>
                <a:cubicBezTo>
                  <a:pt x="10077" y="1183"/>
                  <a:pt x="9913" y="1128"/>
                  <a:pt x="9855" y="1075"/>
                </a:cubicBezTo>
                <a:cubicBezTo>
                  <a:pt x="9752" y="983"/>
                  <a:pt x="9749" y="984"/>
                  <a:pt x="9732" y="1098"/>
                </a:cubicBezTo>
                <a:cubicBezTo>
                  <a:pt x="9706" y="1271"/>
                  <a:pt x="9542" y="1355"/>
                  <a:pt x="9456" y="1239"/>
                </a:cubicBezTo>
                <a:cubicBezTo>
                  <a:pt x="9418" y="1189"/>
                  <a:pt x="9374" y="1162"/>
                  <a:pt x="9357" y="1180"/>
                </a:cubicBezTo>
                <a:cubicBezTo>
                  <a:pt x="9339" y="1197"/>
                  <a:pt x="9216" y="1043"/>
                  <a:pt x="9083" y="838"/>
                </a:cubicBezTo>
                <a:cubicBezTo>
                  <a:pt x="8949" y="632"/>
                  <a:pt x="8807" y="464"/>
                  <a:pt x="8767" y="464"/>
                </a:cubicBezTo>
                <a:cubicBezTo>
                  <a:pt x="8726" y="464"/>
                  <a:pt x="8662" y="421"/>
                  <a:pt x="8625" y="369"/>
                </a:cubicBezTo>
                <a:cubicBezTo>
                  <a:pt x="8559" y="278"/>
                  <a:pt x="8429" y="198"/>
                  <a:pt x="8093" y="40"/>
                </a:cubicBezTo>
                <a:cubicBezTo>
                  <a:pt x="8037" y="14"/>
                  <a:pt x="7997" y="1"/>
                  <a:pt x="7965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w644.jpeg" descr="w644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651" t="0" r="4651" b="0"/>
          <a:stretch>
            <a:fillRect/>
          </a:stretch>
        </p:blipFill>
        <p:spPr>
          <a:xfrm>
            <a:off x="1214766" y="7071022"/>
            <a:ext cx="7366001" cy="5410201"/>
          </a:xfrm>
          <a:prstGeom prst="rect">
            <a:avLst/>
          </a:prstGeom>
        </p:spPr>
      </p:pic>
      <p:pic>
        <p:nvPicPr>
          <p:cNvPr id="162" name="1540200097-97e2b1e9cbe9559e990edaa09391ec99.webp" descr="1540200097-97e2b1e9cbe9559e990edaa09391ec99.webp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6796" t="0" r="16796" b="0"/>
          <a:stretch>
            <a:fillRect/>
          </a:stretch>
        </p:blipFill>
        <p:spPr>
          <a:xfrm>
            <a:off x="9003248" y="1244203"/>
            <a:ext cx="14167789" cy="11227502"/>
          </a:xfrm>
          <a:prstGeom prst="rect">
            <a:avLst/>
          </a:prstGeom>
        </p:spPr>
      </p:pic>
      <p:pic>
        <p:nvPicPr>
          <p:cNvPr id="163" name="下載.jpeg" descr="下載.jpe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4699" t="0" r="4699" b="0"/>
          <a:stretch>
            <a:fillRect/>
          </a:stretch>
        </p:blipFill>
        <p:spPr>
          <a:xfrm>
            <a:off x="1214766" y="1261566"/>
            <a:ext cx="7366001" cy="5410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1535236550.jpeg" descr="1535236550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8163" t="0" r="8163" b="0"/>
          <a:stretch>
            <a:fillRect/>
          </a:stretch>
        </p:blipFill>
        <p:spPr>
          <a:xfrm>
            <a:off x="12915240" y="2760513"/>
            <a:ext cx="10394151" cy="8237020"/>
          </a:xfrm>
          <a:prstGeom prst="rect">
            <a:avLst/>
          </a:prstGeom>
        </p:spPr>
      </p:pic>
      <p:pic>
        <p:nvPicPr>
          <p:cNvPr id="166" name="161708230775168_P10277570.jpeg" descr="161708230775168_P10277570.jpeg"/>
          <p:cNvPicPr>
            <a:picLocks noChangeAspect="1"/>
          </p:cNvPicPr>
          <p:nvPr>
            <p:ph type="pic" idx="23"/>
          </p:nvPr>
        </p:nvPicPr>
        <p:blipFill>
          <a:blip r:embed="rId3">
            <a:extLst/>
          </a:blip>
          <a:srcRect l="6509" t="0" r="6509" b="0"/>
          <a:stretch>
            <a:fillRect/>
          </a:stretch>
        </p:blipFill>
        <p:spPr>
          <a:xfrm>
            <a:off x="737018" y="2760513"/>
            <a:ext cx="11215064" cy="823727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G_0312.PNG" descr="IMG_0312.PN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535150" y="1364257"/>
            <a:ext cx="6180469" cy="10987500"/>
          </a:xfrm>
          <a:prstGeom prst="rect">
            <a:avLst/>
          </a:prstGeom>
        </p:spPr>
      </p:pic>
      <p:pic>
        <p:nvPicPr>
          <p:cNvPr id="169" name="content_22.png" descr="content_22.png"/>
          <p:cNvPicPr>
            <a:picLocks noChangeAspect="1"/>
          </p:cNvPicPr>
          <p:nvPr/>
        </p:nvPicPr>
        <p:blipFill>
          <a:blip r:embed="rId3">
            <a:extLst/>
          </a:blip>
          <a:srcRect l="6377" t="0" r="6377" b="0"/>
          <a:stretch>
            <a:fillRect/>
          </a:stretch>
        </p:blipFill>
        <p:spPr>
          <a:xfrm>
            <a:off x="2516017" y="1370012"/>
            <a:ext cx="10714472" cy="10976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uild &amp; Archive  (xcodebuild / gradlew -&gt; Jenkins)…"/>
          <p:cNvSpPr txBox="1"/>
          <p:nvPr>
            <p:ph type="body" sz="half" idx="1"/>
          </p:nvPr>
        </p:nvSpPr>
        <p:spPr>
          <a:xfrm>
            <a:off x="1807683" y="1263650"/>
            <a:ext cx="9779001" cy="111887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t>Build &amp; Archive </a:t>
            </a:r>
            <a:br/>
            <a:r>
              <a:t>(xcodebuild / gradlew -&gt; Jenkins)</a:t>
            </a:r>
          </a:p>
          <a:p>
            <a:pPr>
              <a:lnSpc>
                <a:spcPct val="150000"/>
              </a:lnSpc>
            </a:pPr>
            <a:r>
              <a:t>Test </a:t>
            </a:r>
            <a:br/>
            <a:r>
              <a:t>(Unit test -&gt; Jenkins)</a:t>
            </a:r>
          </a:p>
          <a:p>
            <a:pPr>
              <a:lnSpc>
                <a:spcPct val="150000"/>
              </a:lnSpc>
            </a:pPr>
            <a:r>
              <a:t>Translation </a:t>
            </a:r>
            <a:br/>
            <a:r>
              <a:t>(Shell Script -&gt; Jenkins)</a:t>
            </a:r>
          </a:p>
        </p:txBody>
      </p:sp>
      <p:pic>
        <p:nvPicPr>
          <p:cNvPr id="172" name="getty_962466980_405772.jpeg" descr="getty_962466980_405772.jpeg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12451" t="0" r="12451" b="0"/>
          <a:stretch>
            <a:fillRect/>
          </a:stretch>
        </p:blipFill>
        <p:spPr>
          <a:xfrm>
            <a:off x="11765391" y="2700909"/>
            <a:ext cx="11239165" cy="84185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icd.png" descr="cicd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0279" t="13199" r="10252" b="14257"/>
          <a:stretch>
            <a:fillRect/>
          </a:stretch>
        </p:blipFill>
        <p:spPr>
          <a:xfrm>
            <a:off x="4293188" y="2023598"/>
            <a:ext cx="15797624" cy="7597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0273" fill="norm" stroke="1" extrusionOk="0">
                <a:moveTo>
                  <a:pt x="16100" y="1"/>
                </a:moveTo>
                <a:cubicBezTo>
                  <a:pt x="15351" y="2"/>
                  <a:pt x="14899" y="178"/>
                  <a:pt x="14225" y="731"/>
                </a:cubicBezTo>
                <a:cubicBezTo>
                  <a:pt x="13514" y="1315"/>
                  <a:pt x="13009" y="2088"/>
                  <a:pt x="11803" y="4438"/>
                </a:cubicBezTo>
                <a:lnTo>
                  <a:pt x="10691" y="6603"/>
                </a:lnTo>
                <a:lnTo>
                  <a:pt x="9604" y="4478"/>
                </a:lnTo>
                <a:cubicBezTo>
                  <a:pt x="8253" y="1838"/>
                  <a:pt x="7772" y="1153"/>
                  <a:pt x="6829" y="532"/>
                </a:cubicBezTo>
                <a:cubicBezTo>
                  <a:pt x="5976" y="-30"/>
                  <a:pt x="4704" y="-132"/>
                  <a:pt x="3873" y="295"/>
                </a:cubicBezTo>
                <a:cubicBezTo>
                  <a:pt x="1927" y="1295"/>
                  <a:pt x="442" y="4458"/>
                  <a:pt x="56" y="8431"/>
                </a:cubicBezTo>
                <a:cubicBezTo>
                  <a:pt x="-27" y="9279"/>
                  <a:pt x="-16" y="11074"/>
                  <a:pt x="77" y="11945"/>
                </a:cubicBezTo>
                <a:cubicBezTo>
                  <a:pt x="549" y="16363"/>
                  <a:pt x="1957" y="19146"/>
                  <a:pt x="4203" y="20100"/>
                </a:cubicBezTo>
                <a:cubicBezTo>
                  <a:pt x="4771" y="20341"/>
                  <a:pt x="5928" y="20306"/>
                  <a:pt x="6438" y="20032"/>
                </a:cubicBezTo>
                <a:cubicBezTo>
                  <a:pt x="7574" y="19422"/>
                  <a:pt x="8135" y="18672"/>
                  <a:pt x="9627" y="15776"/>
                </a:cubicBezTo>
                <a:lnTo>
                  <a:pt x="10693" y="13708"/>
                </a:lnTo>
                <a:lnTo>
                  <a:pt x="11781" y="15824"/>
                </a:lnTo>
                <a:cubicBezTo>
                  <a:pt x="12969" y="18133"/>
                  <a:pt x="13443" y="18857"/>
                  <a:pt x="14153" y="19447"/>
                </a:cubicBezTo>
                <a:cubicBezTo>
                  <a:pt x="16584" y="21468"/>
                  <a:pt x="19387" y="19672"/>
                  <a:pt x="20693" y="15256"/>
                </a:cubicBezTo>
                <a:cubicBezTo>
                  <a:pt x="21388" y="12905"/>
                  <a:pt x="21573" y="10197"/>
                  <a:pt x="21217" y="7574"/>
                </a:cubicBezTo>
                <a:cubicBezTo>
                  <a:pt x="20743" y="4084"/>
                  <a:pt x="19577" y="1622"/>
                  <a:pt x="17895" y="562"/>
                </a:cubicBezTo>
                <a:cubicBezTo>
                  <a:pt x="17174" y="107"/>
                  <a:pt x="16830" y="-1"/>
                  <a:pt x="16100" y="1"/>
                </a:cubicBezTo>
                <a:close/>
                <a:moveTo>
                  <a:pt x="5137" y="4854"/>
                </a:moveTo>
                <a:cubicBezTo>
                  <a:pt x="5275" y="4843"/>
                  <a:pt x="5411" y="4855"/>
                  <a:pt x="5544" y="4892"/>
                </a:cubicBezTo>
                <a:cubicBezTo>
                  <a:pt x="5946" y="5003"/>
                  <a:pt x="6430" y="5440"/>
                  <a:pt x="6808" y="6033"/>
                </a:cubicBezTo>
                <a:cubicBezTo>
                  <a:pt x="6960" y="6273"/>
                  <a:pt x="7497" y="7310"/>
                  <a:pt x="7999" y="8339"/>
                </a:cubicBezTo>
                <a:lnTo>
                  <a:pt x="8914" y="10208"/>
                </a:lnTo>
                <a:lnTo>
                  <a:pt x="7997" y="12022"/>
                </a:lnTo>
                <a:cubicBezTo>
                  <a:pt x="7493" y="13019"/>
                  <a:pt x="6970" y="14007"/>
                  <a:pt x="6834" y="14215"/>
                </a:cubicBezTo>
                <a:cubicBezTo>
                  <a:pt x="6498" y="14731"/>
                  <a:pt x="6074" y="15138"/>
                  <a:pt x="5718" y="15287"/>
                </a:cubicBezTo>
                <a:cubicBezTo>
                  <a:pt x="4818" y="15662"/>
                  <a:pt x="3958" y="15144"/>
                  <a:pt x="3287" y="13824"/>
                </a:cubicBezTo>
                <a:cubicBezTo>
                  <a:pt x="2438" y="12153"/>
                  <a:pt x="2248" y="9911"/>
                  <a:pt x="2772" y="7762"/>
                </a:cubicBezTo>
                <a:cubicBezTo>
                  <a:pt x="3173" y="6121"/>
                  <a:pt x="4177" y="4928"/>
                  <a:pt x="5137" y="4854"/>
                </a:cubicBezTo>
                <a:close/>
                <a:moveTo>
                  <a:pt x="16215" y="4901"/>
                </a:moveTo>
                <a:cubicBezTo>
                  <a:pt x="16397" y="4897"/>
                  <a:pt x="16575" y="4919"/>
                  <a:pt x="16718" y="4973"/>
                </a:cubicBezTo>
                <a:cubicBezTo>
                  <a:pt x="17206" y="5158"/>
                  <a:pt x="17707" y="5702"/>
                  <a:pt x="18097" y="6472"/>
                </a:cubicBezTo>
                <a:cubicBezTo>
                  <a:pt x="19167" y="8580"/>
                  <a:pt x="19167" y="11703"/>
                  <a:pt x="18097" y="13819"/>
                </a:cubicBezTo>
                <a:cubicBezTo>
                  <a:pt x="17708" y="14589"/>
                  <a:pt x="17364" y="14984"/>
                  <a:pt x="16859" y="15239"/>
                </a:cubicBezTo>
                <a:cubicBezTo>
                  <a:pt x="16225" y="15558"/>
                  <a:pt x="15621" y="15422"/>
                  <a:pt x="15029" y="14825"/>
                </a:cubicBezTo>
                <a:cubicBezTo>
                  <a:pt x="14760" y="14554"/>
                  <a:pt x="14583" y="14253"/>
                  <a:pt x="13923" y="12944"/>
                </a:cubicBezTo>
                <a:cubicBezTo>
                  <a:pt x="13492" y="12087"/>
                  <a:pt x="12998" y="11073"/>
                  <a:pt x="12825" y="10692"/>
                </a:cubicBezTo>
                <a:lnTo>
                  <a:pt x="12513" y="9998"/>
                </a:lnTo>
                <a:lnTo>
                  <a:pt x="13568" y="7952"/>
                </a:lnTo>
                <a:cubicBezTo>
                  <a:pt x="14647" y="5861"/>
                  <a:pt x="14881" y="5499"/>
                  <a:pt x="15385" y="5141"/>
                </a:cubicBezTo>
                <a:cubicBezTo>
                  <a:pt x="15591" y="4994"/>
                  <a:pt x="15910" y="4909"/>
                  <a:pt x="16215" y="4901"/>
                </a:cubicBezTo>
                <a:close/>
                <a:moveTo>
                  <a:pt x="15304" y="8614"/>
                </a:moveTo>
                <a:cubicBezTo>
                  <a:pt x="15132" y="8623"/>
                  <a:pt x="14961" y="8750"/>
                  <a:pt x="14836" y="9013"/>
                </a:cubicBezTo>
                <a:cubicBezTo>
                  <a:pt x="14664" y="9371"/>
                  <a:pt x="14626" y="9695"/>
                  <a:pt x="14648" y="10589"/>
                </a:cubicBezTo>
                <a:cubicBezTo>
                  <a:pt x="14668" y="11339"/>
                  <a:pt x="14751" y="11645"/>
                  <a:pt x="15004" y="11899"/>
                </a:cubicBezTo>
                <a:cubicBezTo>
                  <a:pt x="15391" y="12289"/>
                  <a:pt x="15849" y="11951"/>
                  <a:pt x="15964" y="11191"/>
                </a:cubicBezTo>
                <a:cubicBezTo>
                  <a:pt x="15990" y="11017"/>
                  <a:pt x="15978" y="10993"/>
                  <a:pt x="15867" y="10996"/>
                </a:cubicBezTo>
                <a:cubicBezTo>
                  <a:pt x="15775" y="10998"/>
                  <a:pt x="15717" y="11075"/>
                  <a:pt x="15650" y="11283"/>
                </a:cubicBezTo>
                <a:cubicBezTo>
                  <a:pt x="15573" y="11526"/>
                  <a:pt x="15530" y="11570"/>
                  <a:pt x="15353" y="11593"/>
                </a:cubicBezTo>
                <a:cubicBezTo>
                  <a:pt x="15168" y="11617"/>
                  <a:pt x="15134" y="11591"/>
                  <a:pt x="15025" y="11334"/>
                </a:cubicBezTo>
                <a:cubicBezTo>
                  <a:pt x="14909" y="11062"/>
                  <a:pt x="14903" y="11009"/>
                  <a:pt x="14918" y="10276"/>
                </a:cubicBezTo>
                <a:cubicBezTo>
                  <a:pt x="14931" y="9603"/>
                  <a:pt x="14947" y="9474"/>
                  <a:pt x="15042" y="9275"/>
                </a:cubicBezTo>
                <a:cubicBezTo>
                  <a:pt x="15190" y="8964"/>
                  <a:pt x="15454" y="8958"/>
                  <a:pt x="15608" y="9263"/>
                </a:cubicBezTo>
                <a:cubicBezTo>
                  <a:pt x="15669" y="9383"/>
                  <a:pt x="15718" y="9523"/>
                  <a:pt x="15718" y="9574"/>
                </a:cubicBezTo>
                <a:cubicBezTo>
                  <a:pt x="15718" y="9624"/>
                  <a:pt x="15780" y="9666"/>
                  <a:pt x="15856" y="9666"/>
                </a:cubicBezTo>
                <a:cubicBezTo>
                  <a:pt x="15978" y="9666"/>
                  <a:pt x="15990" y="9643"/>
                  <a:pt x="15964" y="9467"/>
                </a:cubicBezTo>
                <a:cubicBezTo>
                  <a:pt x="15879" y="8910"/>
                  <a:pt x="15591" y="8599"/>
                  <a:pt x="15304" y="8614"/>
                </a:cubicBezTo>
                <a:close/>
                <a:moveTo>
                  <a:pt x="4720" y="8635"/>
                </a:moveTo>
                <a:cubicBezTo>
                  <a:pt x="4679" y="8635"/>
                  <a:pt x="4638" y="8642"/>
                  <a:pt x="4600" y="8660"/>
                </a:cubicBezTo>
                <a:cubicBezTo>
                  <a:pt x="4206" y="8846"/>
                  <a:pt x="4055" y="9314"/>
                  <a:pt x="4053" y="10354"/>
                </a:cubicBezTo>
                <a:cubicBezTo>
                  <a:pt x="4052" y="11294"/>
                  <a:pt x="4181" y="11777"/>
                  <a:pt x="4485" y="11967"/>
                </a:cubicBezTo>
                <a:cubicBezTo>
                  <a:pt x="4647" y="12068"/>
                  <a:pt x="4958" y="12006"/>
                  <a:pt x="5121" y="11840"/>
                </a:cubicBezTo>
                <a:cubicBezTo>
                  <a:pt x="5235" y="11724"/>
                  <a:pt x="5353" y="11379"/>
                  <a:pt x="5353" y="11165"/>
                </a:cubicBezTo>
                <a:cubicBezTo>
                  <a:pt x="5353" y="10971"/>
                  <a:pt x="5150" y="11100"/>
                  <a:pt x="5037" y="11366"/>
                </a:cubicBezTo>
                <a:cubicBezTo>
                  <a:pt x="4936" y="11606"/>
                  <a:pt x="4885" y="11651"/>
                  <a:pt x="4726" y="11651"/>
                </a:cubicBezTo>
                <a:cubicBezTo>
                  <a:pt x="4576" y="11651"/>
                  <a:pt x="4515" y="11602"/>
                  <a:pt x="4433" y="11415"/>
                </a:cubicBezTo>
                <a:cubicBezTo>
                  <a:pt x="4216" y="10918"/>
                  <a:pt x="4231" y="9693"/>
                  <a:pt x="4459" y="9262"/>
                </a:cubicBezTo>
                <a:cubicBezTo>
                  <a:pt x="4675" y="8855"/>
                  <a:pt x="5025" y="8984"/>
                  <a:pt x="5108" y="9500"/>
                </a:cubicBezTo>
                <a:cubicBezTo>
                  <a:pt x="5146" y="9735"/>
                  <a:pt x="5353" y="9727"/>
                  <a:pt x="5353" y="9491"/>
                </a:cubicBezTo>
                <a:cubicBezTo>
                  <a:pt x="5353" y="9072"/>
                  <a:pt x="5010" y="8641"/>
                  <a:pt x="4720" y="8635"/>
                </a:cubicBezTo>
                <a:close/>
                <a:moveTo>
                  <a:pt x="16346" y="8676"/>
                </a:moveTo>
                <a:lnTo>
                  <a:pt x="16346" y="10320"/>
                </a:lnTo>
                <a:lnTo>
                  <a:pt x="16346" y="11966"/>
                </a:lnTo>
                <a:lnTo>
                  <a:pt x="16708" y="11966"/>
                </a:lnTo>
                <a:cubicBezTo>
                  <a:pt x="17092" y="11966"/>
                  <a:pt x="17243" y="11866"/>
                  <a:pt x="17406" y="11509"/>
                </a:cubicBezTo>
                <a:cubicBezTo>
                  <a:pt x="17623" y="11035"/>
                  <a:pt x="17666" y="10124"/>
                  <a:pt x="17502" y="9491"/>
                </a:cubicBezTo>
                <a:cubicBezTo>
                  <a:pt x="17342" y="8875"/>
                  <a:pt x="17215" y="8742"/>
                  <a:pt x="16747" y="8706"/>
                </a:cubicBezTo>
                <a:lnTo>
                  <a:pt x="16346" y="8676"/>
                </a:lnTo>
                <a:close/>
                <a:moveTo>
                  <a:pt x="5758" y="8694"/>
                </a:moveTo>
                <a:lnTo>
                  <a:pt x="5758" y="10330"/>
                </a:lnTo>
                <a:lnTo>
                  <a:pt x="5758" y="11966"/>
                </a:lnTo>
                <a:lnTo>
                  <a:pt x="5892" y="11966"/>
                </a:lnTo>
                <a:lnTo>
                  <a:pt x="6026" y="11966"/>
                </a:lnTo>
                <a:lnTo>
                  <a:pt x="6026" y="10330"/>
                </a:lnTo>
                <a:lnTo>
                  <a:pt x="6026" y="8694"/>
                </a:lnTo>
                <a:lnTo>
                  <a:pt x="5892" y="8694"/>
                </a:lnTo>
                <a:lnTo>
                  <a:pt x="5758" y="8694"/>
                </a:lnTo>
                <a:close/>
                <a:moveTo>
                  <a:pt x="16813" y="9051"/>
                </a:moveTo>
                <a:cubicBezTo>
                  <a:pt x="16894" y="9056"/>
                  <a:pt x="16984" y="9097"/>
                  <a:pt x="17061" y="9175"/>
                </a:cubicBezTo>
                <a:cubicBezTo>
                  <a:pt x="17401" y="9522"/>
                  <a:pt x="17429" y="11018"/>
                  <a:pt x="17104" y="11467"/>
                </a:cubicBezTo>
                <a:cubicBezTo>
                  <a:pt x="17001" y="11609"/>
                  <a:pt x="16659" y="11668"/>
                  <a:pt x="16601" y="11553"/>
                </a:cubicBezTo>
                <a:cubicBezTo>
                  <a:pt x="16546" y="11443"/>
                  <a:pt x="16567" y="9267"/>
                  <a:pt x="16625" y="9153"/>
                </a:cubicBezTo>
                <a:cubicBezTo>
                  <a:pt x="16661" y="9081"/>
                  <a:pt x="16732" y="9047"/>
                  <a:pt x="16813" y="9051"/>
                </a:cubicBezTo>
                <a:close/>
              </a:path>
            </a:pathLst>
          </a:cu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